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10241280" y="457200"/>
            <a:ext cx="1463040" cy="1463040"/>
          </a:xfrm>
          <a:prstGeom prst="rect">
            <a:avLst/>
          </a:prstGeom>
          <a:solidFill>
            <a:srgbClr val="E5C07B"/>
          </a:solidFill>
          <a:ln>
            <a:solidFill>
              <a:srgbClr val="E5C07B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822960" y="146304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BF6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Sex Education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822960" y="265176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E5C0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ethnic minority women, for ethnic minority women.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822960" y="3566160"/>
            <a:ext cx="100584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Ancient civilisations wrote some of the most advanced sex education in human history. This is the PG cut — safe for teens, parents, youth workers and faith study circles.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Aberdeen Ethnic Minority Women's Group CIC  ·  aemwg.org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00800"/>
            <a:ext cx="12188952" cy="4572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3774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BF6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Aberdeen Ethnic Minority Women's Group CIC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4747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E5C07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Sex education, decolonised. PG cut.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640080" y="4297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aemwg.org  ·  workshops@aemwg.org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2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DECK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522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Leave the colonial cringe at the door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Ethnic minority cultures wrote the foundational books on sex, intimacy and married life.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idea that minority women are shy or repressed is a Hollywood trope — and a second-generation misreading of grandmothers who were specific, frank and funny in their own rooms.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teaches the PG version: proud, decolonised, classroom-safe.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it with teens, parents, youth workers, faith study circles and women’s groups.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E5C07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RECEIPTS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BF6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traditions wrote the manuals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Kamasutra (India) — mostly about courtship, character and consent, not positions.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Ananga Ranga (India) — married couples, mutual pleasure, communication.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Perfumed Garden (North Africa) — frank guidance for husbands and wives.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 dynasty bedroom manuals (China) — health, breath, partnership.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Onah (Judaism) — a husband’s legal duty to his wife’s pleasure, written 2,000+ years ago.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Islamic jurisprudence — classical scholars naming a woman’s pleasure as her right.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2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WOMEN’S TABLE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522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this conversation has always lived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Henna nights. Hammams. Kitchen rotis. Temple women’s halls. Mosque women’s rooms. Post-church teas. Babcia’s living room. Nigerian wedding mornings.</a:t>
            </a:r>
            <a:pPr indent="0" marL="0">
              <a:spcAft>
                <a:spcPts val="800"/>
              </a:spcAft>
              <a:buNone/>
            </a:pP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Older women told younger women what to expect, what was normal, what was not okay, and what was worth waiting for.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conversation was women-to-women by design — not because it was shameful, but because it was specific.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 reopens that table for the next generation.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1B2A4E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1B2A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GOOD LOOKS LIKE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522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Mutuality, not endurance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partner asks. Waits. Notices. Stops when you say so.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marriage talks — before, during and after.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faith teaches that your pleasure is honoured, not silenced.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good community lets women speak the truth without calling it shameful.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of this is new. All of it is in our traditions if you know where to look.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2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OUT FOR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BF6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tradition is misused as a leash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quotes scripture only when they want something — and never when you do.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teaches that endurance of harm is holiness. It never was.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— relative, leader, partner — who counts your body, your cycles, or your no’s as their business.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 protects. The people misusing tradition are the problem, not the tradition.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26B6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2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TEACH THIS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522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simple PG lesson shape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Open with pride — name three texts or traditions from the room’s own cultures.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Name the cringe — explain it is imported, not inherited.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Sit at the women’s table — share what older women in your family already taught you.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Define healthy — mutuality, asking, listening, stopping.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Name misuse — what tradition-as-leash sounds like, and what to say back.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Close with help — AEMWG, women-only spaces, faith-respectful support.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E5C07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PARENTS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522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not a clinic leaflet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auntie, mother, big sister, grandmother. That role is older and stronger than any school curriculum.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be honest without being graphic. PG is enough at home.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before the internet does. By 9 or 10 they have questions; better they ask you.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1522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them what your grandmother told you. Then add what she didn’t get to say.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E5C07B"/>
          </a:solidFill>
          <a:ln/>
        </p:spPr>
      </p:sp>
      <p:sp>
        <p:nvSpPr>
          <p:cNvPr id="3" name="Text 1"/>
          <p:cNvSpPr/>
          <p:nvPr/>
        </p:nvSpPr>
        <p:spPr>
          <a:xfrm>
            <a:off x="11338560" y="274320"/>
            <a:ext cx="548640" cy="457200"/>
          </a:xfrm>
          <a:prstGeom prst="rect">
            <a:avLst/>
          </a:prstGeom>
          <a:solidFill>
            <a:srgbClr val="E5C07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B2A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BF6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Pull up a chair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105156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new content. It is old content, returned to its rightful owners.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sisters across faiths will sit with you, in your language, no detail leaves the room.</a:t>
            </a:r>
            <a:pPr indent="0" marL="0">
              <a:spcAft>
                <a:spcPts val="800"/>
              </a:spcAft>
              <a:buNone/>
            </a:pPr>
            <a:r>
              <a:rPr lang="en-US" sz="1800" dirty="0">
                <a:solidFill>
                  <a:srgbClr val="FBF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aemwg.org/lets-talk-about-sex  ·  workshops@aemwg.org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644652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5C0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AEMWG · Sex Education (PG)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AEMWG — Sex Education (PG)</dc:title>
  <dc:subject>PptxGenJS Presentation</dc:subject>
  <dc:creator>Aberdeen Ethnic Minority Women's Group CIC</dc:creator>
  <cp:lastModifiedBy>Aberdeen Ethnic Minority Women's Group CIC</cp:lastModifiedBy>
  <cp:revision>1</cp:revision>
  <dcterms:created xsi:type="dcterms:W3CDTF">2026-05-17T15:30:06Z</dcterms:created>
  <dcterms:modified xsi:type="dcterms:W3CDTF">2026-05-17T15:30:06Z</dcterms:modified>
</cp:coreProperties>
</file>